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s" id="{CAC1F2E2-DD0F-191E-D784-50C9D27303F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1" d="100"/>
          <a:sy n="41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543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lnSpc>
                <a:spcPts val="18200"/>
              </a:lnSpc>
              <a:buNone/>
              <a:def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lnSpc>
                <a:spcPts val="18200"/>
              </a:lnSpc>
              <a:buNone/>
            </a:pPr>
            <a:r>
              <a: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19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buNone/>
              <a:def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buNone/>
              <a:def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3352" y="5687568"/>
            <a:ext cx="18288000" cy="1563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for watching!</a:t>
            </a:r>
            <a:endParaRPr lang="en-US" sz="9600" dirty="0"/>
          </a:p>
        </p:txBody>
      </p:sp>
      <p:pic>
        <p:nvPicPr>
          <p:cNvPr id="3" name="Image 0" descr="/pptIcons/MailOutlined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7232904"/>
            <a:ext cx="438912" cy="4389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lnSpc>
                <a:spcPts val="18200"/>
              </a:lnSpc>
              <a:buNone/>
            </a:pPr>
            <a:r>
              <a: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GitHub: Version Control Platform</a:t>
            </a:r>
            <a:endParaRPr lang="en-US" sz="19000" dirty="0"/>
          </a:p>
        </p:txBody>
      </p:sp>
      <p:pic>
        <p:nvPicPr>
          <p:cNvPr id="3" name="Image 0" descr="/pptIcons/MailOutlined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114653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1114653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osnarayana@gmail.com</a:t>
            </a:r>
            <a:endParaRPr lang="en-US" sz="2400" dirty="0"/>
          </a:p>
        </p:txBody>
      </p:sp>
      <p:pic>
        <p:nvPicPr>
          <p:cNvPr id="5" name="Image 1" descr="/pptIcons/ProfileOutlined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0" y="11759184"/>
            <a:ext cx="438912" cy="4389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14016" y="11768328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ogeti siva satyanarayana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Capabilities ( Tool Integration)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seamlessly integrates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numerous tools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like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Jira, Slack, and Travis CI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enhancing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 efficiency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boosting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productivity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software development.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Capabilities(Continuous Integration)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Integration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Automates testing and deployment of code changes, enhancing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reliability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Adoption in Software Development</a:t>
            </a:r>
            <a:endParaRPr lang="en-US" sz="9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Adoption in Software Development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widely adopted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software development for its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features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like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pull requests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issue tracking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review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It integrates seamlessly, enhancing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9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enhances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management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making it an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indispensable tool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modern software development.</a:t>
            </a:r>
            <a:endParaRPr 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4016" y="7232904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osnarayana@gmail.com</a:t>
            </a:r>
            <a:endParaRPr lang="en-US" sz="2400" dirty="0"/>
          </a:p>
        </p:txBody>
      </p:sp>
      <p:pic>
        <p:nvPicPr>
          <p:cNvPr id="3" name="Image 0" descr="/pptIcons/ProfileOutlined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785469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785469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ogeti siva satyanarayana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560" y="914400"/>
            <a:ext cx="10076688" cy="1572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Contents</a:t>
            </a:r>
            <a:endParaRPr lang="en-US" sz="9600" dirty="0"/>
          </a:p>
        </p:txBody>
      </p:sp>
      <p:graphicFrame>
        <p:nvGraphicFramePr>
          <p:cNvPr id="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1713464" y="813816"/>
          <a:ext cx="11558016" cy="914400"/>
        </p:xfrm>
        <a:graphic>
          <a:graphicData uri="http://schemas.openxmlformats.org/drawingml/2006/table">
            <a:tbl>
              <a:tblPr/>
              <a:tblGrid>
                <a:gridCol w="9436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Introduction to GitHub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1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Key Features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2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Integration Capabilities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3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Adoption in Software Development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4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Conclusion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5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GitHub</a:t>
            </a:r>
            <a:endParaRPr lang="en-US" sz="9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Overview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web-based platform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development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projects.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open-source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private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projects.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pull requests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issue tracking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review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management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with various tools for enhanced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integration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Types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supports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open-source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private projects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meeting diverse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needs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It offers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pull requests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issue tracking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review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tools.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</a:t>
            </a:r>
            <a:endParaRPr 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(Collaboration Tools)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enhances team collaboration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pull requests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review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improving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quality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facilitating seamless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(Project Management)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Issue tracking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management tools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streamline task organization, enhance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collaboration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improve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 prioritization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efficient project execution.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Capabilities</a:t>
            </a:r>
            <a:endParaRPr lang="en-US" sz="9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318</Words>
  <Application>Microsoft Office PowerPoint</Application>
  <PresentationFormat>Custom</PresentationFormat>
  <Paragraphs>57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Inter</vt:lpstr>
      <vt:lpstr>Office Theme</vt:lpstr>
      <vt:lpstr>GitHub: Version Control Platform</vt:lpstr>
      <vt:lpstr>PowerPoint Presentation</vt:lpstr>
      <vt:lpstr>Introduction to GitHub</vt:lpstr>
      <vt:lpstr>Platform Overview</vt:lpstr>
      <vt:lpstr>Project Types</vt:lpstr>
      <vt:lpstr>Key Features</vt:lpstr>
      <vt:lpstr>Key Features (Collaboration Tools)</vt:lpstr>
      <vt:lpstr>Key Features (Project Management)</vt:lpstr>
      <vt:lpstr>Integration Capabilities</vt:lpstr>
      <vt:lpstr>Integration Capabilities ( Tool Integration)</vt:lpstr>
      <vt:lpstr>Integration Capabilities(Continuous Integration)</vt:lpstr>
      <vt:lpstr>Adoption in Software Development</vt:lpstr>
      <vt:lpstr>Adoption in Software Development</vt:lpstr>
      <vt:lpstr>Conclusion</vt:lpstr>
      <vt:lpstr>Conclusion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AICRP FIM</cp:lastModifiedBy>
  <cp:revision>4</cp:revision>
  <dcterms:created xsi:type="dcterms:W3CDTF">2025-05-25T08:22:46Z</dcterms:created>
  <dcterms:modified xsi:type="dcterms:W3CDTF">2025-06-10T06:42:59Z</dcterms:modified>
</cp:coreProperties>
</file>